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75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3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9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2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2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64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2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1638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48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0604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45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01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5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916F-7589-4C5E-8766-166515B492A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3FCF55-EAC7-4D34-ADFB-25A28480B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TOKSI</a:t>
            </a:r>
            <a:r>
              <a:rPr lang="sr-Latn-ME" dirty="0" smtClean="0"/>
              <a:t>ČNOST MIKROORGANIZAMA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5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756" y="624110"/>
            <a:ext cx="9951856" cy="1280890"/>
          </a:xfrm>
        </p:spPr>
        <p:txBody>
          <a:bodyPr>
            <a:normAutofit fontScale="90000"/>
          </a:bodyPr>
          <a:lstStyle/>
          <a:p>
            <a:r>
              <a:rPr lang="sr-Latn-ME" u="sng" dirty="0" smtClean="0"/>
              <a:t>TOKSIGENOST JE SPOSOBNOST MIKROORGANIZAMA DA PROIZVODE TOKSINE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8435" y="2211238"/>
            <a:ext cx="4313864" cy="3777622"/>
          </a:xfrm>
        </p:spPr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TOKSINI MOGU BITI:</a:t>
            </a:r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u="sng" dirty="0" smtClean="0"/>
              <a:t>EGZOTOKSINI</a:t>
            </a:r>
            <a:r>
              <a:rPr lang="sr-Latn-ME" dirty="0" smtClean="0"/>
              <a:t>( ĆELIJE IH LUČE  U SPOLJAŠNJU SREDINU) I </a:t>
            </a:r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u="sng" dirty="0" smtClean="0"/>
              <a:t>ENDOTOKSINI (</a:t>
            </a:r>
            <a:r>
              <a:rPr lang="sr-Latn-ME" dirty="0" smtClean="0"/>
              <a:t>VEZANI SU ZA ĆELIJSKE KOMPONENTE MIKROORGANIZAMA).</a:t>
            </a:r>
          </a:p>
          <a:p>
            <a:pPr marL="0" indent="0">
              <a:buNone/>
            </a:pPr>
            <a:r>
              <a:rPr lang="sr-Latn-ME" dirty="0" smtClean="0"/>
              <a:t>TOKSIČNE SUPSTANCE SE MOGU TRANSPORTOVATI POMOĆU KRVI I DOVESTI DO CITOTOKSIČNIH EFEKATA NA TKIVU KOJE JE UDALJENO OD MJESTA PRODORA ILI RASTA PATOGENA.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6234" y="2014078"/>
            <a:ext cx="4313864" cy="3777622"/>
          </a:xfrm>
        </p:spPr>
        <p:txBody>
          <a:bodyPr>
            <a:normAutofit fontScale="92500" lnSpcReduction="10000"/>
          </a:bodyPr>
          <a:lstStyle/>
          <a:p>
            <a:r>
              <a:rPr lang="sr-Latn-ME" dirty="0" smtClean="0"/>
              <a:t>MIKROORGANIZMI KOJI NAKON RODJENJA , NASELJAVAJU USNU DUPLJU, CRIJEVNI  I UROGENITALNI TRAKT ČOVJEKA , BEZ IZAZIVANJA OBOLJENJA, ZOVU SE </a:t>
            </a:r>
            <a:r>
              <a:rPr lang="sr-Latn-ME" u="sng" dirty="0" smtClean="0"/>
              <a:t>NORMALNA MIKROFLORA </a:t>
            </a:r>
            <a:r>
              <a:rPr lang="sr-Latn-ME" dirty="0" smtClean="0"/>
              <a:t>( IZMEĐU ČOVJEKOVOG TIJELA I NORMALNE MIKROFLORE  POSTOJI UZAJAMNI  SIMBIOTSKI ODNOS.</a:t>
            </a:r>
          </a:p>
          <a:p>
            <a:r>
              <a:rPr lang="sr-Latn-ME" dirty="0" smtClean="0"/>
              <a:t>AKO JE ODNOS PRISUTNIH VRSTA NORMALNE MIKROFLORE U RAVNOTEŽI , ONA FUNKCIONIŠE KAO ODBRANA OD NASELJAVANJA TIJELA PATOGENIM MIKROORGANIZMIMA.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098" y="1806335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098" y="3856342"/>
            <a:ext cx="29241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2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dirty="0" smtClean="0"/>
              <a:t>U TOKU ČOVJEKOVOG ŽIVOTA TIJELO ČESTO NASELJAVAJU MIKROORGANIZMI( NPR. UNIJETI HRANOM U TIJELO)      KOJI SE ZADRŽAVAJU NEKO VRIJEME.ONI SE ZOVU </a:t>
            </a:r>
            <a:r>
              <a:rPr lang="sr-Latn-ME" u="sng" dirty="0" smtClean="0"/>
              <a:t>TRANZITNA MIKROFLORA.</a:t>
            </a:r>
          </a:p>
          <a:p>
            <a:r>
              <a:rPr lang="sr-Latn-ME" dirty="0" smtClean="0"/>
              <a:t>MEĐU OVIM MIKROORGANIZMIMA MOGU SE NAĆI I ONI KOJI U SLUČAJU POREMEĆAJA RAVNOTEŽE NORMALNE MIKROFLORE  MOGU IZAZVATI BOLEST . TO SU OPORTUNISTIČKI PATOGENI  I ONI MOGU BITI I PRIPADNICI NORMALNE MIKROFLORE AKO DOĐE DO NJIHOVOG PREMIJEŠTANJA NA DIO TIJELA KOJI NIJE NJIHOVO PRIRODNO STANIŠTE.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851728" cy="3777622"/>
          </a:xfrm>
        </p:spPr>
        <p:txBody>
          <a:bodyPr>
            <a:normAutofit fontScale="85000" lnSpcReduction="20000"/>
          </a:bodyPr>
          <a:lstStyle/>
          <a:p>
            <a:r>
              <a:rPr lang="sr-Latn-ME" dirty="0" smtClean="0"/>
              <a:t>BOLESTI KOJE SE PRENOSE DIREKTNO SA OSOBE NA OSOBU SU INFEKTIVNE BOLESTI.</a:t>
            </a:r>
          </a:p>
          <a:p>
            <a:r>
              <a:rPr lang="sr-Latn-ME" dirty="0" smtClean="0"/>
              <a:t>PREMA FREKFENCIJI POJAVLJIVANJA MOGU BITI POVREMENE, EPIDEMIJE( ZAHVATAJU VELIKI BROJ STANOVNIKA NA OGRANIČENOM PROSTORU), I PANDEMIJE (ZAHVATAJU  SVE STANOVNIKE NEKE OBLASTI).</a:t>
            </a:r>
          </a:p>
          <a:p>
            <a:endParaRPr lang="sr-Latn-ME" dirty="0"/>
          </a:p>
          <a:p>
            <a:r>
              <a:rPr lang="sr-Latn-ME" dirty="0" smtClean="0"/>
              <a:t>RAZVOJ BOLESTI SE ODVIJA U NEKOLIKO FAZA</a:t>
            </a:r>
          </a:p>
          <a:p>
            <a:pPr marL="0" indent="0">
              <a:buNone/>
            </a:pPr>
            <a:r>
              <a:rPr lang="sr-Latn-ME" dirty="0" smtClean="0"/>
              <a:t>-INKUBACIONI PERIOD( PERIOD IZMEĐU KONTAKTA SA PATOGENOM  I PRVOG POJAVLJIVANJA SIMPTOMA I ZNAKA BOLESTI.</a:t>
            </a:r>
          </a:p>
          <a:p>
            <a:pPr marL="0" indent="0">
              <a:buNone/>
            </a:pPr>
            <a:r>
              <a:rPr lang="sr-Latn-ME" dirty="0" smtClean="0"/>
              <a:t>-PERIOD BOLESTI,</a:t>
            </a:r>
          </a:p>
          <a:p>
            <a:pPr marL="0" indent="0">
              <a:buNone/>
            </a:pPr>
            <a:r>
              <a:rPr lang="sr-Latn-ME" dirty="0" smtClean="0"/>
              <a:t>-PERIOD SLABLJENJA BOLESTI,</a:t>
            </a:r>
          </a:p>
          <a:p>
            <a:pPr marL="0" indent="0">
              <a:buNone/>
            </a:pPr>
            <a:r>
              <a:rPr lang="sr-Latn-ME" dirty="0" smtClean="0"/>
              <a:t>-PERIOD OPORAVKA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96" y="1674513"/>
            <a:ext cx="2295525" cy="26818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96" y="447953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8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9509" y="543465"/>
            <a:ext cx="5688447" cy="550365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ME" dirty="0" smtClean="0"/>
              <a:t>PRENOŠENJE BOLESTI SE MOŽE IZVRŠITI DIREKTNIM BLISKIM KONTAKTOM OSJETLJIVE OSOBE SA OBOLJELOM, ILI PREDMETA KOJE JE KORISTILA BOLESNA OSOBA.</a:t>
            </a:r>
          </a:p>
          <a:p>
            <a:r>
              <a:rPr lang="sr-Latn-ME" dirty="0" smtClean="0"/>
              <a:t>BOLEST SE MOŽE PRENIJETI PUTEM TJELESNIH TEČNOSTI OBOLJELOG (KIJANJE, KAŠLJANJE).</a:t>
            </a:r>
          </a:p>
          <a:p>
            <a:r>
              <a:rPr lang="sr-Latn-ME" dirty="0" smtClean="0"/>
              <a:t>MOŽE SE PRENIJETI I PREKO HRANE , VODE ILI VAZDUHA, BIOLOŠKIH VEKTORA ( LETEĆI INSEKTI, PTICE I DR. ŽIVOTINJE)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8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NEKE BAKTERIJSKE VRSTE MOGU NAPASTI SAMO JEDNOG DOMAĆINA (NPR. ČOVJEKA) DRUGE VIŠE ( ČOVJEKA I ŽIVOTINJE) NPR. ŠARLAH</a:t>
            </a:r>
          </a:p>
          <a:p>
            <a:r>
              <a:rPr lang="sr-Latn-ME" dirty="0" smtClean="0"/>
              <a:t>NEKE VRSTE KVASACA SU PARAZITI ČOVJEKA NPR. KVASAC CANDIDA ALBICANS </a:t>
            </a:r>
          </a:p>
          <a:p>
            <a:r>
              <a:rPr lang="sr-Latn-ME" dirty="0" smtClean="0"/>
              <a:t>PLIJESNI IZAZIVAJU OBOLJENJA KOSE , DLAKE, NOKATA, KOŽE ČOVJEKA 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076" y="78347"/>
            <a:ext cx="4829655" cy="4095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604" y="4174097"/>
            <a:ext cx="3019425" cy="1514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881" y="4174097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2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57" y="370935"/>
            <a:ext cx="8781689" cy="601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9603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363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TOKSIČNOST MIKROORGANIZAMA</vt:lpstr>
      <vt:lpstr>TOKSIGENOST JE SPOSOBNOST MIKROORGANIZAMA DA PROIZVODE TOKSINE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TOKSIČNOST MIKROORGANIZAMA</dc:title>
  <dc:creator>Korisnik</dc:creator>
  <cp:lastModifiedBy>Korisnik</cp:lastModifiedBy>
  <cp:revision>12</cp:revision>
  <dcterms:created xsi:type="dcterms:W3CDTF">2020-03-24T16:57:45Z</dcterms:created>
  <dcterms:modified xsi:type="dcterms:W3CDTF">2020-03-24T17:53:10Z</dcterms:modified>
</cp:coreProperties>
</file>